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6" r:id="rId2"/>
    <p:sldId id="293" r:id="rId3"/>
    <p:sldId id="277" r:id="rId4"/>
    <p:sldId id="278" r:id="rId5"/>
    <p:sldId id="291" r:id="rId6"/>
    <p:sldId id="259" r:id="rId7"/>
    <p:sldId id="260" r:id="rId8"/>
    <p:sldId id="261" r:id="rId9"/>
    <p:sldId id="266" r:id="rId10"/>
    <p:sldId id="263" r:id="rId11"/>
    <p:sldId id="271" r:id="rId12"/>
    <p:sldId id="264" r:id="rId13"/>
    <p:sldId id="288" r:id="rId14"/>
    <p:sldId id="304" r:id="rId15"/>
    <p:sldId id="292" r:id="rId16"/>
    <p:sldId id="267" r:id="rId17"/>
    <p:sldId id="289" r:id="rId18"/>
    <p:sldId id="268" r:id="rId19"/>
    <p:sldId id="283" r:id="rId20"/>
    <p:sldId id="284" r:id="rId21"/>
    <p:sldId id="290" r:id="rId22"/>
    <p:sldId id="272" r:id="rId23"/>
    <p:sldId id="279" r:id="rId24"/>
    <p:sldId id="275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3" r:id="rId33"/>
    <p:sldId id="302" r:id="rId34"/>
    <p:sldId id="301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85B9D-EEEF-471E-B19C-4CF5A3869A10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C9CF9-2106-4939-B55C-F396FF07C73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9806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43853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45006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22746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46458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76525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14069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66245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21720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96961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300248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8791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41D34-B6AE-4232-9882-EFEBE0EFB282}" type="datetimeFigureOut">
              <a:rPr lang="en-AU" smtClean="0"/>
              <a:pPr/>
              <a:t>20/06/2015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500CE-A514-42DD-A4CB-03DA3EA613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63812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87574"/>
            <a:ext cx="1973498" cy="3229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684" y="1059582"/>
            <a:ext cx="5688632" cy="2016224"/>
          </a:xfrm>
        </p:spPr>
        <p:txBody>
          <a:bodyPr>
            <a:normAutofit fontScale="90000"/>
          </a:bodyPr>
          <a:lstStyle/>
          <a:p>
            <a:r>
              <a:rPr lang="en-AU" sz="3100" dirty="0" smtClean="0"/>
              <a:t>Sim-on-a-Stick</a:t>
            </a:r>
            <a:r>
              <a:rPr lang="en-AU" dirty="0" smtClean="0"/>
              <a:t> </a:t>
            </a:r>
            <a:br>
              <a:rPr lang="en-AU" dirty="0" smtClean="0"/>
            </a:br>
            <a:r>
              <a:rPr lang="en-AU" sz="3100" dirty="0" smtClean="0"/>
              <a:t>&amp;</a:t>
            </a:r>
            <a:br>
              <a:rPr lang="en-AU" sz="3100" dirty="0" smtClean="0"/>
            </a:br>
            <a:r>
              <a:rPr lang="en-AU" sz="3100" dirty="0" smtClean="0"/>
              <a:t> </a:t>
            </a:r>
            <a:r>
              <a:rPr lang="en-AU" sz="3100" dirty="0" err="1" smtClean="0"/>
              <a:t>MinecraftEdu</a:t>
            </a:r>
            <a:r>
              <a:rPr lang="en-AU" sz="3100" dirty="0" smtClean="0"/>
              <a:t/>
            </a:r>
            <a:br>
              <a:rPr lang="en-AU" sz="3100" dirty="0" smtClean="0"/>
            </a:br>
            <a:r>
              <a:rPr lang="en-AU" sz="3100" dirty="0" smtClean="0"/>
              <a:t/>
            </a:r>
            <a:br>
              <a:rPr lang="en-AU" sz="3100" dirty="0" smtClean="0"/>
            </a:br>
            <a:r>
              <a:rPr lang="en-AU" sz="3100" dirty="0" smtClean="0"/>
              <a:t>Virtual Worlds in Action</a:t>
            </a:r>
            <a:br>
              <a:rPr lang="en-AU" sz="3100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435846"/>
            <a:ext cx="64008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Computational Thinking Conference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Kate Booth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PEIC 2015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9552" y="267494"/>
            <a:ext cx="2154560" cy="207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MinecraftEdu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9512" y="3435846"/>
            <a:ext cx="1622110" cy="1419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566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do you need?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9582"/>
            <a:ext cx="5061181" cy="3795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7614"/>
            <a:ext cx="3480429" cy="29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370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857250"/>
          </a:xfrm>
        </p:spPr>
        <p:txBody>
          <a:bodyPr>
            <a:noAutofit/>
          </a:bodyPr>
          <a:lstStyle/>
          <a:p>
            <a:r>
              <a:rPr lang="en-AU" sz="3600" dirty="0" smtClean="0">
                <a:solidFill>
                  <a:schemeClr val="bg1"/>
                </a:solidFill>
              </a:rPr>
              <a:t>What I have done so far and auto </a:t>
            </a:r>
            <a:r>
              <a:rPr lang="en-AU" sz="3600" dirty="0">
                <a:solidFill>
                  <a:schemeClr val="bg1"/>
                </a:solidFill>
              </a:rPr>
              <a:t>s</a:t>
            </a:r>
            <a:r>
              <a:rPr lang="en-AU" sz="3600" dirty="0" smtClean="0">
                <a:solidFill>
                  <a:schemeClr val="bg1"/>
                </a:solidFill>
              </a:rPr>
              <a:t>yllabus </a:t>
            </a:r>
            <a:r>
              <a:rPr lang="en-AU" sz="3600" dirty="0">
                <a:solidFill>
                  <a:schemeClr val="bg1"/>
                </a:solidFill>
              </a:rPr>
              <a:t>l</a:t>
            </a:r>
            <a:r>
              <a:rPr lang="en-AU" sz="3600" dirty="0" smtClean="0">
                <a:solidFill>
                  <a:schemeClr val="bg1"/>
                </a:solidFill>
              </a:rPr>
              <a:t>inks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43558"/>
            <a:ext cx="4038600" cy="4176464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Weather - Science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Global Connections - HSIE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Maths - Data, Measurement, Space &amp; Geometry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Gold! - HSIE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Being Australian - HSIE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The Human Body - Science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Antarctica - HSIE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Information Reports - English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Japan - HSIE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Our Australian Heritage - COG’s (G) Integrated KLA’s</a:t>
            </a:r>
          </a:p>
          <a:p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3558"/>
            <a:ext cx="4038600" cy="4248472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Visual Arts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Science: Built Environments, Design &amp; Making, Using Technology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Maths: Measurement, Space &amp; Geometry - Position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91830"/>
            <a:ext cx="2180861" cy="1635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420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2" y="540"/>
            <a:ext cx="3140968" cy="2355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81" y="8333"/>
            <a:ext cx="3681210" cy="228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930"/>
            <a:ext cx="3640460" cy="273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3275856" cy="2456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07427"/>
            <a:ext cx="2409183" cy="1806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02" y="2364380"/>
            <a:ext cx="2779854" cy="857250"/>
          </a:xfrm>
        </p:spPr>
        <p:txBody>
          <a:bodyPr>
            <a:normAutofit fontScale="90000"/>
          </a:bodyPr>
          <a:lstStyle/>
          <a:p>
            <a:r>
              <a:rPr lang="en-AU" sz="2400" dirty="0" smtClean="0"/>
              <a:t>How do you assess a virtual world project?</a:t>
            </a:r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30" y="2281182"/>
            <a:ext cx="3878481" cy="28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63839"/>
            <a:ext cx="3026146" cy="1779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66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ths build 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435846"/>
            <a:ext cx="3020278" cy="188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4613" cy="2211710"/>
          </a:xfrm>
          <a:prstGeom prst="rect">
            <a:avLst/>
          </a:prstGeom>
        </p:spPr>
      </p:pic>
      <p:pic>
        <p:nvPicPr>
          <p:cNvPr id="4" name="Picture 3" descr="josh1_001-1lzq6i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0"/>
            <a:ext cx="3416804" cy="2355726"/>
          </a:xfrm>
          <a:prstGeom prst="rect">
            <a:avLst/>
          </a:prstGeom>
        </p:spPr>
      </p:pic>
      <p:pic>
        <p:nvPicPr>
          <p:cNvPr id="6" name="Picture 5" descr="Cooper6_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95686"/>
            <a:ext cx="3757134" cy="1992064"/>
          </a:xfrm>
          <a:prstGeom prst="rect">
            <a:avLst/>
          </a:prstGeom>
        </p:spPr>
      </p:pic>
      <p:pic>
        <p:nvPicPr>
          <p:cNvPr id="9" name="Picture 8" descr="Snapshot_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0"/>
            <a:ext cx="3084912" cy="1635646"/>
          </a:xfrm>
          <a:prstGeom prst="rect">
            <a:avLst/>
          </a:prstGeom>
        </p:spPr>
      </p:pic>
      <p:pic>
        <p:nvPicPr>
          <p:cNvPr id="8" name="Picture 7" descr="Brooke_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1563638"/>
            <a:ext cx="3275856" cy="1736886"/>
          </a:xfrm>
          <a:prstGeom prst="rect">
            <a:avLst/>
          </a:prstGeom>
        </p:spPr>
      </p:pic>
      <p:pic>
        <p:nvPicPr>
          <p:cNvPr id="10" name="Picture 9" descr="Lachlan 5_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0112" y="3253897"/>
            <a:ext cx="3563888" cy="1889603"/>
          </a:xfrm>
          <a:prstGeom prst="rect">
            <a:avLst/>
          </a:prstGeom>
        </p:spPr>
      </p:pic>
      <p:pic>
        <p:nvPicPr>
          <p:cNvPr id="12" name="Picture 11" descr="SAM_369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2211710"/>
            <a:ext cx="2708920" cy="2031690"/>
          </a:xfrm>
          <a:prstGeom prst="rect">
            <a:avLst/>
          </a:prstGeom>
        </p:spPr>
      </p:pic>
      <p:pic>
        <p:nvPicPr>
          <p:cNvPr id="13" name="Picture 12" descr="Heptago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507854"/>
            <a:ext cx="2617034" cy="16356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1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chlan16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637"/>
            <a:ext cx="9144000" cy="484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51793"/>
            <a:ext cx="3461579" cy="1991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4"/>
            <a:ext cx="4716016" cy="3537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0"/>
            <a:ext cx="4714390" cy="3535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7774"/>
            <a:ext cx="3140968" cy="2355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82601"/>
            <a:ext cx="3711994" cy="21756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183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11710"/>
            <a:ext cx="5035551" cy="304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" y="1"/>
            <a:ext cx="4536504" cy="2665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75" y="2437677"/>
            <a:ext cx="4593471" cy="2698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76" y="-27237"/>
            <a:ext cx="4630396" cy="2720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93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3570"/>
            <a:ext cx="3838197" cy="2878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75078"/>
            <a:ext cx="3072341" cy="2304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" y="445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2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2" y="-164554"/>
            <a:ext cx="9203234" cy="5406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668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41" y="-1"/>
            <a:ext cx="4373616" cy="2495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28" y="2495441"/>
            <a:ext cx="3429000" cy="2643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05" y="0"/>
            <a:ext cx="3552395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71750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80" y="2456629"/>
            <a:ext cx="3576759" cy="2682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2"/>
            <a:ext cx="3327255" cy="2495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4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-ray art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78793" y="-380579"/>
            <a:ext cx="9818837" cy="61206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909757"/>
            <a:ext cx="7488832" cy="33239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I would like to Acknowledge the Birpai people who are the traditional custodians of this land. I would also like to pay respect to Elders both past and present of the Birpai nation and extend that respect to other Aboriginal people present.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21" y="1592415"/>
            <a:ext cx="4695949" cy="3551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4448050" cy="3363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933" y="-20538"/>
            <a:ext cx="3184637" cy="2408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99742"/>
            <a:ext cx="4742479" cy="2779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10" y="-17360"/>
            <a:ext cx="3328397" cy="2517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35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99" y="2372882"/>
            <a:ext cx="4727121" cy="27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55" y="2521"/>
            <a:ext cx="3233645" cy="242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44" y="2372882"/>
            <a:ext cx="3694156" cy="27706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66" y="0"/>
            <a:ext cx="3173389" cy="2380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173390" cy="2380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63" y="2380042"/>
            <a:ext cx="3684611" cy="2763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8311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2546"/>
            <a:ext cx="9368980" cy="550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3675" y="504"/>
            <a:ext cx="8229600" cy="555022"/>
          </a:xfrm>
        </p:spPr>
        <p:txBody>
          <a:bodyPr>
            <a:noAutofit/>
          </a:bodyPr>
          <a:lstStyle/>
          <a:p>
            <a:r>
              <a:rPr lang="en-AU" sz="3200" dirty="0" smtClean="0"/>
              <a:t>Ethical and Moral </a:t>
            </a:r>
            <a:r>
              <a:rPr lang="en-AU" sz="3200" dirty="0"/>
              <a:t>B</a:t>
            </a:r>
            <a:r>
              <a:rPr lang="en-AU" sz="3200" dirty="0" smtClean="0"/>
              <a:t>ehaviour in a Virtual </a:t>
            </a:r>
            <a:r>
              <a:rPr lang="en-AU" sz="3200" dirty="0"/>
              <a:t>W</a:t>
            </a:r>
            <a:r>
              <a:rPr lang="en-AU" sz="3200" dirty="0" smtClean="0"/>
              <a:t>orld</a:t>
            </a:r>
            <a:endParaRPr lang="en-AU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53" y="627534"/>
            <a:ext cx="1398058" cy="1398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24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55526"/>
            <a:ext cx="2581275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7026"/>
            <a:ext cx="2667000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9429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ATE\Virtual World Stuff\SL-SOAS-Reaction Grid-Jokaydia\November 2011\derby psyc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33" y="0"/>
            <a:ext cx="9193445" cy="540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22" y="12277"/>
            <a:ext cx="6898478" cy="2231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" y="99206"/>
            <a:ext cx="20574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075806"/>
            <a:ext cx="2620063" cy="165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924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9-14_17.10.09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123478"/>
            <a:ext cx="4028756" cy="2136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2014-09-14_17.51.4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616378">
            <a:off x="311866" y="3069914"/>
            <a:ext cx="3370986" cy="178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2014-05-12_14.56.06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0" y="2427734"/>
            <a:ext cx="3658122" cy="2522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2014-09-14_17.10.4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478902">
            <a:off x="4564932" y="121873"/>
            <a:ext cx="4283968" cy="227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2014-09-14_17.56.26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95736" y="1923678"/>
            <a:ext cx="2987824" cy="1584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7-16_21.21.1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47637"/>
            <a:ext cx="9144000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7-16_21.39.59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39502"/>
            <a:ext cx="4335039" cy="2298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2014-07-16_21.40.5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024514">
            <a:off x="4645217" y="526045"/>
            <a:ext cx="3892945" cy="2064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2014-07-16_21.56.28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824480">
            <a:off x="359945" y="2765288"/>
            <a:ext cx="3707904" cy="196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2014-07-16_22.25.5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88024" y="2787773"/>
            <a:ext cx="3672408" cy="1947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-07-16_22.04.3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47637"/>
            <a:ext cx="9144000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5-01_20.22.05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78451" y="0"/>
            <a:ext cx="9700902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102" y="1268276"/>
            <a:ext cx="8849797" cy="2887650"/>
            <a:chOff x="107504" y="1268276"/>
            <a:chExt cx="8849797" cy="2887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355976" y="1275606"/>
              <a:ext cx="4601325" cy="2880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07504" y="1268276"/>
              <a:ext cx="4608512" cy="2884820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KZERO Universe Chart Q2 2014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16252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09-08_10.30.0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659948">
            <a:off x="4871736" y="195574"/>
            <a:ext cx="4043457" cy="2787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2014-10-04_22.46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283718"/>
            <a:ext cx="5039544" cy="2672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 descr="2014-09-01_10.12.19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51520" y="0"/>
            <a:ext cx="4356782" cy="300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9-24_18.05.14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85900" y="0"/>
            <a:ext cx="9401988" cy="538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9-24_18.05.14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97868" y="-67699"/>
            <a:ext cx="6948264" cy="521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9-24_18.05.14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67494"/>
            <a:ext cx="5736874" cy="3041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2014-11-18_14.52.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1735">
            <a:off x="4721127" y="1618308"/>
            <a:ext cx="4616252" cy="3182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180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05064" cy="2761303"/>
          </a:xfrm>
          <a:prstGeom prst="rect">
            <a:avLst/>
          </a:prstGeom>
        </p:spPr>
      </p:pic>
      <p:pic>
        <p:nvPicPr>
          <p:cNvPr id="4" name="Picture 3" descr="2014-08-05_09.36.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0"/>
            <a:ext cx="4222553" cy="2911252"/>
          </a:xfrm>
          <a:prstGeom prst="rect">
            <a:avLst/>
          </a:prstGeom>
        </p:spPr>
      </p:pic>
      <p:pic>
        <p:nvPicPr>
          <p:cNvPr id="5" name="Picture 4" descr="2014-08-05_10.18.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0"/>
            <a:ext cx="3312362" cy="2283718"/>
          </a:xfrm>
          <a:prstGeom prst="rect">
            <a:avLst/>
          </a:prstGeom>
        </p:spPr>
      </p:pic>
      <p:pic>
        <p:nvPicPr>
          <p:cNvPr id="6" name="Picture 5" descr="2014-08-05_10.39.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70335"/>
            <a:ext cx="3442097" cy="2373165"/>
          </a:xfrm>
          <a:prstGeom prst="rect">
            <a:avLst/>
          </a:prstGeom>
        </p:spPr>
      </p:pic>
      <p:pic>
        <p:nvPicPr>
          <p:cNvPr id="8" name="Picture 7" descr="2014-08-26_10.21.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635646"/>
            <a:ext cx="3140405" cy="2165162"/>
          </a:xfrm>
          <a:prstGeom prst="rect">
            <a:avLst/>
          </a:prstGeom>
        </p:spPr>
      </p:pic>
      <p:pic>
        <p:nvPicPr>
          <p:cNvPr id="9" name="Picture 8" descr="2014-09-16_09.32.2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3356238"/>
            <a:ext cx="2592288" cy="1787261"/>
          </a:xfrm>
          <a:prstGeom prst="rect">
            <a:avLst/>
          </a:prstGeom>
        </p:spPr>
      </p:pic>
      <p:pic>
        <p:nvPicPr>
          <p:cNvPr id="7" name="Picture 6" descr="2014-09-09_09.30.5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2884951"/>
            <a:ext cx="3275856" cy="22585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3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236562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53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8333" cy="545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03798"/>
            <a:ext cx="2572787" cy="169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315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766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324528" cy="5699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84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83" y="-164554"/>
            <a:ext cx="9253795" cy="5436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335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1116</TotalTime>
  <Words>160</Words>
  <Application>Microsoft Office PowerPoint</Application>
  <PresentationFormat>On-screen Show (16:9)</PresentationFormat>
  <Paragraphs>23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Sim-on-a-Stick  &amp;  MinecraftEdu  Virtual Worlds in Action  </vt:lpstr>
      <vt:lpstr>Slide 2</vt:lpstr>
      <vt:lpstr>KZERO Universe Chart Q2 2014</vt:lpstr>
      <vt:lpstr>Slide 4</vt:lpstr>
      <vt:lpstr>Slide 5</vt:lpstr>
      <vt:lpstr>Slide 6</vt:lpstr>
      <vt:lpstr>Slide 7</vt:lpstr>
      <vt:lpstr>Slide 8</vt:lpstr>
      <vt:lpstr>Slide 9</vt:lpstr>
      <vt:lpstr>What do you need?</vt:lpstr>
      <vt:lpstr>What I have done so far and auto syllabus links</vt:lpstr>
      <vt:lpstr>How do you assess a virtual world project?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Ethical and Moral Behaviour in a Virtual World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Sim-on-a-Stick</dc:title>
  <dc:creator>Kate</dc:creator>
  <cp:lastModifiedBy>Guest</cp:lastModifiedBy>
  <cp:revision>97</cp:revision>
  <dcterms:created xsi:type="dcterms:W3CDTF">2012-10-14T00:32:16Z</dcterms:created>
  <dcterms:modified xsi:type="dcterms:W3CDTF">2015-06-20T11:46:45Z</dcterms:modified>
</cp:coreProperties>
</file>